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3763" cy="3027521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1pPr>
    <a:lvl2pPr marL="457109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2pPr>
    <a:lvl3pPr marL="914217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3pPr>
    <a:lvl4pPr marL="1371326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4pPr>
    <a:lvl5pPr marL="1828434" algn="l" rtl="0" fontAlgn="base">
      <a:spcBef>
        <a:spcPct val="0"/>
      </a:spcBef>
      <a:spcAft>
        <a:spcPct val="0"/>
      </a:spcAft>
      <a:defRPr sz="3999" kern="1200">
        <a:solidFill>
          <a:schemeClr val="tx1"/>
        </a:solidFill>
        <a:latin typeface="Arial" charset="0"/>
        <a:ea typeface="+mn-ea"/>
        <a:cs typeface="+mn-cs"/>
      </a:defRPr>
    </a:lvl5pPr>
    <a:lvl6pPr marL="2285543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6pPr>
    <a:lvl7pPr marL="2742651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7pPr>
    <a:lvl8pPr marL="3199760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8pPr>
    <a:lvl9pPr marL="3656868" algn="l" defTabSz="914217" rtl="0" eaLnBrk="1" latinLnBrk="0" hangingPunct="1">
      <a:defRPr sz="3999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 userDrawn="1">
          <p15:clr>
            <a:srgbClr val="A4A3A4"/>
          </p15:clr>
        </p15:guide>
        <p15:guide id="2" pos="1404" userDrawn="1">
          <p15:clr>
            <a:srgbClr val="A4A3A4"/>
          </p15:clr>
        </p15:guide>
        <p15:guide id="3" pos="25559" userDrawn="1">
          <p15:clr>
            <a:srgbClr val="A4A3A4"/>
          </p15:clr>
        </p15:guide>
        <p15:guide id="4" pos="136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E9D7E7"/>
    <a:srgbClr val="4D4D4D"/>
    <a:srgbClr val="777777"/>
    <a:srgbClr val="5F5F5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45" autoAdjust="0"/>
    <p:restoredTop sz="94618" autoAdjust="0"/>
  </p:normalViewPr>
  <p:slideViewPr>
    <p:cSldViewPr snapToGrid="0">
      <p:cViewPr varScale="1">
        <p:scale>
          <a:sx n="26" d="100"/>
          <a:sy n="26" d="100"/>
        </p:scale>
        <p:origin x="1806" y="162"/>
      </p:cViewPr>
      <p:guideLst>
        <p:guide orient="horz" pos="1728"/>
        <p:guide pos="1404"/>
        <p:guide pos="25559"/>
        <p:guide pos="13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de-DE" alt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AE3A2D3A-F7AE-49A0-BB73-09EAEA11F6B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389762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109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217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326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434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543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18803" y="6514329"/>
            <a:ext cx="36136573" cy="203722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1116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921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0652" y="22118667"/>
            <a:ext cx="25681360" cy="2502538"/>
          </a:xfrm>
        </p:spPr>
        <p:txBody>
          <a:bodyPr/>
          <a:lstStyle>
            <a:lvl1pPr algn="l">
              <a:defRPr sz="2828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8390652" y="4796252"/>
            <a:ext cx="25681360" cy="17239335"/>
          </a:xfrm>
        </p:spPr>
        <p:txBody>
          <a:bodyPr/>
          <a:lstStyle>
            <a:lvl1pPr marL="0" indent="0">
              <a:buNone/>
              <a:defRPr sz="4522"/>
            </a:lvl1pPr>
            <a:lvl2pPr marL="646235" indent="0">
              <a:buNone/>
              <a:defRPr sz="3956"/>
            </a:lvl2pPr>
            <a:lvl3pPr marL="1292470" indent="0">
              <a:buNone/>
              <a:defRPr sz="3394"/>
            </a:lvl3pPr>
            <a:lvl4pPr marL="1938705" indent="0">
              <a:buNone/>
              <a:defRPr sz="2828"/>
            </a:lvl4pPr>
            <a:lvl5pPr marL="2584940" indent="0">
              <a:buNone/>
              <a:defRPr sz="2828"/>
            </a:lvl5pPr>
            <a:lvl6pPr marL="3231176" indent="0">
              <a:buNone/>
              <a:defRPr sz="2828"/>
            </a:lvl6pPr>
            <a:lvl7pPr marL="3877410" indent="0">
              <a:buNone/>
              <a:defRPr sz="2828"/>
            </a:lvl7pPr>
            <a:lvl8pPr marL="4523648" indent="0">
              <a:buNone/>
              <a:defRPr sz="2828"/>
            </a:lvl8pPr>
            <a:lvl9pPr marL="5169883" indent="0">
              <a:buNone/>
              <a:defRPr sz="2828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0652" y="24691938"/>
            <a:ext cx="25681360" cy="3552279"/>
          </a:xfrm>
        </p:spPr>
        <p:txBody>
          <a:bodyPr/>
          <a:lstStyle>
            <a:lvl1pPr marL="0" indent="0">
              <a:buNone/>
              <a:defRPr sz="1979"/>
            </a:lvl1pPr>
            <a:lvl2pPr marL="646235" indent="0">
              <a:buNone/>
              <a:defRPr sz="1697"/>
            </a:lvl2pPr>
            <a:lvl3pPr marL="1292470" indent="0">
              <a:buNone/>
              <a:defRPr sz="1414"/>
            </a:lvl3pPr>
            <a:lvl4pPr marL="1938705" indent="0">
              <a:buNone/>
              <a:defRPr sz="1274"/>
            </a:lvl4pPr>
            <a:lvl5pPr marL="2584940" indent="0">
              <a:buNone/>
              <a:defRPr sz="1274"/>
            </a:lvl5pPr>
            <a:lvl6pPr marL="3231176" indent="0">
              <a:buNone/>
              <a:defRPr sz="1274"/>
            </a:lvl6pPr>
            <a:lvl7pPr marL="3877410" indent="0">
              <a:buNone/>
              <a:defRPr sz="1274"/>
            </a:lvl7pPr>
            <a:lvl8pPr marL="4523648" indent="0">
              <a:buNone/>
              <a:defRPr sz="1274"/>
            </a:lvl8pPr>
            <a:lvl9pPr marL="5169883" indent="0">
              <a:buNone/>
              <a:defRPr sz="1274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5141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16557" y="6214771"/>
            <a:ext cx="36136573" cy="2037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altLang="de-DE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18803" y="9961584"/>
            <a:ext cx="36242045" cy="4278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Aufzählungspunkt 1</a:t>
            </a:r>
          </a:p>
          <a:p>
            <a:pPr lvl="1"/>
            <a:r>
              <a:rPr lang="de-DE" altLang="de-DE"/>
              <a:t>Aufzählungspunkt 2</a:t>
            </a:r>
          </a:p>
          <a:p>
            <a:pPr lvl="2"/>
            <a:r>
              <a:rPr lang="de-DE" altLang="de-DE"/>
              <a:t>Aufzählungspunkt 3</a:t>
            </a:r>
          </a:p>
          <a:p>
            <a:pPr lvl="3"/>
            <a:r>
              <a:rPr lang="de-DE" altLang="de-DE"/>
              <a:t>Aufzählungspunkt 4</a:t>
            </a:r>
          </a:p>
          <a:p>
            <a:pPr lvl="4"/>
            <a:r>
              <a:rPr lang="de-DE" altLang="de-DE"/>
              <a:t>Aufzählungspunkt 5</a:t>
            </a:r>
          </a:p>
          <a:p>
            <a:pPr lvl="4"/>
            <a:r>
              <a:rPr lang="de-DE" altLang="de-DE"/>
              <a:t>Aufzählungspunkt 6</a:t>
            </a:r>
          </a:p>
          <a:p>
            <a:pPr lvl="0"/>
            <a:r>
              <a:rPr lang="de-DE" altLang="de-DE"/>
              <a:t>Aufzählungspunkt 7</a:t>
            </a:r>
          </a:p>
          <a:p>
            <a:pPr lvl="0"/>
            <a:r>
              <a:rPr lang="de-DE" altLang="de-DE"/>
              <a:t>Aufzählungspunkt 8</a:t>
            </a:r>
          </a:p>
          <a:p>
            <a:pPr lvl="0"/>
            <a:endParaRPr lang="de-DE" altLang="de-DE"/>
          </a:p>
        </p:txBody>
      </p: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761914" y="29023536"/>
            <a:ext cx="20439167" cy="600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3299" dirty="0"/>
              <a:t>KIT – Die Universität</a:t>
            </a:r>
            <a:r>
              <a:rPr lang="de-DE" altLang="de-DE" sz="3299" baseline="0" dirty="0"/>
              <a:t> </a:t>
            </a:r>
            <a:r>
              <a:rPr lang="de-DE" altLang="de-DE" sz="3299" dirty="0"/>
              <a:t>in der Helmholtz-Gemeinschaft</a:t>
            </a:r>
          </a:p>
        </p:txBody>
      </p:sp>
      <p:sp>
        <p:nvSpPr>
          <p:cNvPr id="5" name="Diagonal liegende Ecken des Rechtecks abrunden 4"/>
          <p:cNvSpPr/>
          <p:nvPr userDrawn="1"/>
        </p:nvSpPr>
        <p:spPr bwMode="auto">
          <a:xfrm rot="5400000">
            <a:off x="7554413" y="-6114412"/>
            <a:ext cx="27733037" cy="41401864"/>
          </a:xfrm>
          <a:prstGeom prst="round2DiagRect">
            <a:avLst>
              <a:gd name="adj1" fmla="val 2453"/>
              <a:gd name="adj2" fmla="val 0"/>
            </a:avLst>
          </a:prstGeom>
          <a:noFill/>
          <a:ln w="6350" cap="flat" cmpd="sng" algn="ctr">
            <a:solidFill>
              <a:schemeClr val="tx1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254" tIns="64626" rIns="129254" bIns="64626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903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5654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BA94A6-8685-4A77-8A60-4070DD40D3D3}"/>
              </a:ext>
            </a:extLst>
          </p:cNvPr>
          <p:cNvSpPr txBox="1"/>
          <p:nvPr userDrawn="1"/>
        </p:nvSpPr>
        <p:spPr>
          <a:xfrm>
            <a:off x="37660848" y="28845285"/>
            <a:ext cx="5384201" cy="1015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999" b="1" dirty="0"/>
              <a:t>www.kit.edu</a:t>
            </a:r>
          </a:p>
        </p:txBody>
      </p:sp>
      <p:pic>
        <p:nvPicPr>
          <p:cNvPr id="13" name="Picture 25" descr="kit-logo_standard_de_farbe-rgb_positiv_groß">
            <a:extLst>
              <a:ext uri="{FF2B5EF4-FFF2-40B4-BE49-F238E27FC236}">
                <a16:creationId xmlns:a16="http://schemas.microsoft.com/office/drawing/2014/main" id="{E91FEB03-94DF-415D-813B-D505796C97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840" y="1439774"/>
            <a:ext cx="7199199" cy="3489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7" r:id="rId3"/>
  </p:sldLayoutIdLst>
  <p:txStyles>
    <p:titleStyle>
      <a:lvl1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2pPr>
      <a:lvl3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3pPr>
      <a:lvl4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4pPr>
      <a:lvl5pPr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5pPr>
      <a:lvl6pPr marL="646235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6pPr>
      <a:lvl7pPr marL="1292470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7pPr>
      <a:lvl8pPr marL="1938705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8pPr>
      <a:lvl9pPr marL="2584940" algn="l" defTabSz="5903630" rtl="0" eaLnBrk="1" fontAlgn="base" hangingPunct="1">
        <a:spcBef>
          <a:spcPct val="0"/>
        </a:spcBef>
        <a:spcAft>
          <a:spcPct val="0"/>
        </a:spcAft>
        <a:defRPr sz="11307" b="1">
          <a:solidFill>
            <a:schemeClr val="tx1"/>
          </a:solidFill>
          <a:latin typeface="Arial" charset="0"/>
        </a:defRPr>
      </a:lvl9pPr>
    </p:titleStyle>
    <p:bodyStyle>
      <a:lvl1pPr marL="861648" indent="-861648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rgbClr val="000000"/>
          </a:solidFill>
          <a:latin typeface="+mn-lt"/>
          <a:ea typeface="+mn-ea"/>
          <a:cs typeface="+mn-cs"/>
        </a:defRPr>
      </a:lvl1pPr>
      <a:lvl2pPr marL="2046411" indent="-931207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2pPr>
      <a:lvl3pPr marL="3177322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3pPr>
      <a:lvl4pPr marL="4308235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4pPr>
      <a:lvl5pPr marL="5439147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5pPr>
      <a:lvl6pPr marL="6085381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6pPr>
      <a:lvl7pPr marL="6731617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7pPr>
      <a:lvl8pPr marL="7377852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8pPr>
      <a:lvl9pPr marL="8024087" indent="-877354" algn="l" defTabSz="5903630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sz="5654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1pPr>
      <a:lvl2pPr marL="646235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2pPr>
      <a:lvl3pPr marL="129247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3pPr>
      <a:lvl4pPr marL="1938705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4pPr>
      <a:lvl5pPr marL="258494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5pPr>
      <a:lvl6pPr marL="3231176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6pPr>
      <a:lvl7pPr marL="3877410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7pPr>
      <a:lvl8pPr marL="4523648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8pPr>
      <a:lvl9pPr marL="5169883" algn="l" defTabSz="1292470" rtl="0" eaLnBrk="1" latinLnBrk="0" hangingPunct="1">
        <a:defRPr sz="25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1440758" y="11552874"/>
            <a:ext cx="40241997" cy="16154660"/>
          </a:xfrm>
          <a:prstGeom prst="rect">
            <a:avLst/>
          </a:prstGeom>
          <a:solidFill>
            <a:srgbClr val="FF00FF">
              <a:alpha val="14999"/>
            </a:srgbClr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sz="5654"/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 rot="19989007">
            <a:off x="3562363" y="14197231"/>
            <a:ext cx="33833536" cy="316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7998" b="1" dirty="0">
                <a:solidFill>
                  <a:srgbClr val="FF0000"/>
                </a:solidFill>
              </a:rPr>
              <a:t>Frei gestaltbarer Raum</a:t>
            </a:r>
          </a:p>
          <a:p>
            <a:pPr algn="ctr">
              <a:spcBef>
                <a:spcPct val="50000"/>
              </a:spcBef>
            </a:pPr>
            <a:r>
              <a:rPr lang="de-DE" altLang="de-DE" sz="7998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7954821" y="2803865"/>
            <a:ext cx="19576535" cy="1630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999" dirty="0">
                <a:solidFill>
                  <a:srgbClr val="4D4D4D"/>
                </a:solidFill>
              </a:rPr>
              <a:t>Institutsname/Abteilung: Arial 50 </a:t>
            </a:r>
            <a:r>
              <a:rPr lang="de-DE" sz="4999" dirty="0" err="1">
                <a:solidFill>
                  <a:srgbClr val="4D4D4D"/>
                </a:solidFill>
              </a:rPr>
              <a:t>pt</a:t>
            </a:r>
            <a:r>
              <a:rPr lang="de-DE" sz="4999" dirty="0">
                <a:solidFill>
                  <a:srgbClr val="4D4D4D"/>
                </a:solidFill>
              </a:rPr>
              <a:t> </a:t>
            </a:r>
            <a:r>
              <a:rPr lang="de-DE" sz="4999" dirty="0" err="1">
                <a:solidFill>
                  <a:srgbClr val="4D4D4D"/>
                </a:solidFill>
              </a:rPr>
              <a:t>regular</a:t>
            </a:r>
            <a:endParaRPr lang="de-DE" sz="4999" dirty="0">
              <a:solidFill>
                <a:srgbClr val="4D4D4D"/>
              </a:solidFill>
            </a:endParaRPr>
          </a:p>
          <a:p>
            <a:r>
              <a:rPr lang="de-DE" sz="4999" dirty="0">
                <a:solidFill>
                  <a:srgbClr val="4D4D4D"/>
                </a:solidFill>
              </a:rPr>
              <a:t>Institutszusatz/Abteilungszusatz, 70% schwarz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1440760" y="5857717"/>
            <a:ext cx="36692675" cy="2554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998" b="1" dirty="0"/>
              <a:t>Überschrift – Thema, Arial fett, 80 </a:t>
            </a:r>
            <a:r>
              <a:rPr lang="de-DE" sz="7998" b="1" dirty="0" err="1"/>
              <a:t>pt</a:t>
            </a:r>
            <a:endParaRPr lang="de-DE" sz="7998" b="1" dirty="0"/>
          </a:p>
          <a:p>
            <a:r>
              <a:rPr lang="de-DE" sz="7998" b="1" dirty="0"/>
              <a:t>Schwarz oder KIT-Grün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1485483" y="25172609"/>
            <a:ext cx="40197272" cy="2519604"/>
          </a:xfrm>
          <a:prstGeom prst="rect">
            <a:avLst/>
          </a:prstGeom>
          <a:solidFill>
            <a:srgbClr val="E9D7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9254" tIns="64626" rIns="129254" bIns="64626" numCol="1" rtlCol="0" anchor="t" anchorCtr="0" compatLnSpc="1">
            <a:prstTxWarp prst="textNoShape">
              <a:avLst/>
            </a:prstTxWarp>
          </a:bodyPr>
          <a:lstStyle/>
          <a:p>
            <a:pPr defTabSz="5903630"/>
            <a:endParaRPr lang="de-DE" sz="5654"/>
          </a:p>
        </p:txBody>
      </p:sp>
      <p:sp>
        <p:nvSpPr>
          <p:cNvPr id="8" name="Textfeld 7"/>
          <p:cNvSpPr txBox="1"/>
          <p:nvPr/>
        </p:nvSpPr>
        <p:spPr>
          <a:xfrm>
            <a:off x="1440760" y="8912598"/>
            <a:ext cx="37823641" cy="861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999" dirty="0"/>
              <a:t>Unterüberschrift: Arial, Regular, 50 </a:t>
            </a:r>
            <a:r>
              <a:rPr lang="de-DE" sz="4999" dirty="0" err="1"/>
              <a:t>pt</a:t>
            </a:r>
            <a:r>
              <a:rPr lang="de-DE" sz="4999" dirty="0"/>
              <a:t>, Schwarz oder Grau (70% Schwarz)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440760" y="10072228"/>
            <a:ext cx="37823641" cy="861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999" dirty="0"/>
              <a:t>Autor: Arial, Regular, 50 </a:t>
            </a:r>
            <a:r>
              <a:rPr lang="de-DE" sz="4999" dirty="0" err="1"/>
              <a:t>pt</a:t>
            </a:r>
            <a:r>
              <a:rPr lang="de-DE" sz="4999" dirty="0"/>
              <a:t>, Schwarz oder Grau (70% Schwarz)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199319" y="25556874"/>
            <a:ext cx="40603459" cy="18325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654" dirty="0"/>
              <a:t> </a:t>
            </a:r>
            <a:r>
              <a:rPr lang="de-DE" sz="5654" b="1" dirty="0"/>
              <a:t>Kontakt, Logo, etc</a:t>
            </a:r>
            <a:r>
              <a:rPr lang="de-DE" sz="5654" dirty="0"/>
              <a:t>. </a:t>
            </a:r>
          </a:p>
          <a:p>
            <a:r>
              <a:rPr lang="de-DE" sz="5654" dirty="0">
                <a:solidFill>
                  <a:srgbClr val="FF0000"/>
                </a:solidFill>
              </a:rPr>
              <a:t>Höhe zwischen 60 – 80 mm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8508424" y="26079019"/>
            <a:ext cx="33833536" cy="78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Arial" charset="0"/>
              </a:defRPr>
            </a:lvl1pPr>
            <a:lvl2pPr defTabSz="4176713">
              <a:defRPr>
                <a:solidFill>
                  <a:schemeClr val="tx1"/>
                </a:solidFill>
                <a:latin typeface="Arial" charset="0"/>
              </a:defRPr>
            </a:lvl2pPr>
            <a:lvl3pPr defTabSz="4176713">
              <a:defRPr>
                <a:solidFill>
                  <a:schemeClr val="tx1"/>
                </a:solidFill>
                <a:latin typeface="Arial" charset="0"/>
              </a:defRPr>
            </a:lvl3pPr>
            <a:lvl4pPr defTabSz="4176713">
              <a:defRPr>
                <a:solidFill>
                  <a:schemeClr val="tx1"/>
                </a:solidFill>
                <a:latin typeface="Arial" charset="0"/>
              </a:defRPr>
            </a:lvl4pPr>
            <a:lvl5pPr defTabSz="4176713">
              <a:defRPr>
                <a:solidFill>
                  <a:schemeClr val="tx1"/>
                </a:solidFill>
                <a:latin typeface="Arial" charset="0"/>
              </a:defRPr>
            </a:lvl5pPr>
            <a:lvl6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1767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4522" dirty="0">
                <a:solidFill>
                  <a:srgbClr val="FF0000"/>
                </a:solidFill>
              </a:rPr>
              <a:t>(Zum Bearbeiten, Platzhalter bitte löschen!)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IT_W-Poster_A0_hoch_d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D9D9D9"/>
      </a:hlink>
      <a:folHlink>
        <a:srgbClr val="B3E0DA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KIT_W-Poster_A0_hoch_de</Template>
  <TotalTime>0</TotalTime>
  <Words>93</Words>
  <Application>Microsoft Office PowerPoint</Application>
  <PresentationFormat>Benutzerdefiniert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KIT_W-Poster_A0_hoch_de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Schoemperlen, Anke (PKM)</dc:creator>
  <cp:lastModifiedBy>Schömperlen, Anke (STS)</cp:lastModifiedBy>
  <cp:revision>24</cp:revision>
  <dcterms:created xsi:type="dcterms:W3CDTF">2015-11-19T13:28:35Z</dcterms:created>
  <dcterms:modified xsi:type="dcterms:W3CDTF">2025-08-13T10:33:33Z</dcterms:modified>
</cp:coreProperties>
</file>