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3763" cy="3027521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1pPr>
    <a:lvl2pPr marL="457109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2pPr>
    <a:lvl3pPr marL="914217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3pPr>
    <a:lvl4pPr marL="1371326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4pPr>
    <a:lvl5pPr marL="1828434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5pPr>
    <a:lvl6pPr marL="2285543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6pPr>
    <a:lvl7pPr marL="2742651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7pPr>
    <a:lvl8pPr marL="3199760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8pPr>
    <a:lvl9pPr marL="3656868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1404" userDrawn="1">
          <p15:clr>
            <a:srgbClr val="A4A3A4"/>
          </p15:clr>
        </p15:guide>
        <p15:guide id="3" pos="25559" userDrawn="1">
          <p15:clr>
            <a:srgbClr val="A4A3A4"/>
          </p15:clr>
        </p15:guide>
        <p15:guide id="4" pos="136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E9D7E7"/>
    <a:srgbClr val="4D4D4D"/>
    <a:srgbClr val="777777"/>
    <a:srgbClr val="5F5F5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8" autoAdjust="0"/>
  </p:normalViewPr>
  <p:slideViewPr>
    <p:cSldViewPr snapToGrid="0">
      <p:cViewPr varScale="1">
        <p:scale>
          <a:sx n="26" d="100"/>
          <a:sy n="26" d="100"/>
        </p:scale>
        <p:origin x="1806" y="162"/>
      </p:cViewPr>
      <p:guideLst>
        <p:guide orient="horz" pos="1728"/>
        <p:guide pos="1404"/>
        <p:guide pos="25559"/>
        <p:guide pos="13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E3A2D3A-F7AE-49A0-BB73-09EAEA11F6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897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09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21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326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434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543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2246" y="6514329"/>
            <a:ext cx="36136573" cy="203722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111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21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0652" y="22118667"/>
            <a:ext cx="25681360" cy="2502538"/>
          </a:xfrm>
        </p:spPr>
        <p:txBody>
          <a:bodyPr/>
          <a:lstStyle>
            <a:lvl1pPr algn="l">
              <a:defRPr sz="2828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8390652" y="4796252"/>
            <a:ext cx="25681360" cy="17239335"/>
          </a:xfrm>
        </p:spPr>
        <p:txBody>
          <a:bodyPr/>
          <a:lstStyle>
            <a:lvl1pPr marL="0" indent="0">
              <a:buNone/>
              <a:defRPr sz="4522"/>
            </a:lvl1pPr>
            <a:lvl2pPr marL="646235" indent="0">
              <a:buNone/>
              <a:defRPr sz="3956"/>
            </a:lvl2pPr>
            <a:lvl3pPr marL="1292470" indent="0">
              <a:buNone/>
              <a:defRPr sz="3394"/>
            </a:lvl3pPr>
            <a:lvl4pPr marL="1938705" indent="0">
              <a:buNone/>
              <a:defRPr sz="2828"/>
            </a:lvl4pPr>
            <a:lvl5pPr marL="2584940" indent="0">
              <a:buNone/>
              <a:defRPr sz="2828"/>
            </a:lvl5pPr>
            <a:lvl6pPr marL="3231176" indent="0">
              <a:buNone/>
              <a:defRPr sz="2828"/>
            </a:lvl6pPr>
            <a:lvl7pPr marL="3877410" indent="0">
              <a:buNone/>
              <a:defRPr sz="2828"/>
            </a:lvl7pPr>
            <a:lvl8pPr marL="4523648" indent="0">
              <a:buNone/>
              <a:defRPr sz="2828"/>
            </a:lvl8pPr>
            <a:lvl9pPr marL="5169883" indent="0">
              <a:buNone/>
              <a:defRPr sz="2828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0652" y="24691938"/>
            <a:ext cx="25681360" cy="3552279"/>
          </a:xfrm>
        </p:spPr>
        <p:txBody>
          <a:bodyPr/>
          <a:lstStyle>
            <a:lvl1pPr marL="0" indent="0">
              <a:buNone/>
              <a:defRPr sz="1979"/>
            </a:lvl1pPr>
            <a:lvl2pPr marL="646235" indent="0">
              <a:buNone/>
              <a:defRPr sz="1697"/>
            </a:lvl2pPr>
            <a:lvl3pPr marL="1292470" indent="0">
              <a:buNone/>
              <a:defRPr sz="1414"/>
            </a:lvl3pPr>
            <a:lvl4pPr marL="1938705" indent="0">
              <a:buNone/>
              <a:defRPr sz="1274"/>
            </a:lvl4pPr>
            <a:lvl5pPr marL="2584940" indent="0">
              <a:buNone/>
              <a:defRPr sz="1274"/>
            </a:lvl5pPr>
            <a:lvl6pPr marL="3231176" indent="0">
              <a:buNone/>
              <a:defRPr sz="1274"/>
            </a:lvl6pPr>
            <a:lvl7pPr marL="3877410" indent="0">
              <a:buNone/>
              <a:defRPr sz="1274"/>
            </a:lvl7pPr>
            <a:lvl8pPr marL="4523648" indent="0">
              <a:buNone/>
              <a:defRPr sz="1274"/>
            </a:lvl8pPr>
            <a:lvl9pPr marL="5169883" indent="0">
              <a:buNone/>
              <a:defRPr sz="1274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5141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0000" y="6297898"/>
            <a:ext cx="36136573" cy="2037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2246" y="10044711"/>
            <a:ext cx="36242045" cy="4278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761914" y="29023536"/>
            <a:ext cx="20439167" cy="600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3299" dirty="0"/>
              <a:t>KIT – The University in </a:t>
            </a:r>
            <a:r>
              <a:rPr lang="de-DE" altLang="de-DE" sz="3299" dirty="0" err="1"/>
              <a:t>the</a:t>
            </a:r>
            <a:r>
              <a:rPr lang="de-DE" altLang="de-DE" sz="3299" dirty="0"/>
              <a:t> Helmholtz </a:t>
            </a:r>
            <a:r>
              <a:rPr lang="de-DE" altLang="de-DE" sz="3299" dirty="0" err="1"/>
              <a:t>Association</a:t>
            </a:r>
            <a:r>
              <a:rPr lang="de-DE" altLang="de-DE" sz="3299" dirty="0"/>
              <a:t> </a:t>
            </a:r>
          </a:p>
        </p:txBody>
      </p:sp>
      <p:sp>
        <p:nvSpPr>
          <p:cNvPr id="5" name="Diagonal liegende Ecken des Rechtecks abrunden 4"/>
          <p:cNvSpPr/>
          <p:nvPr userDrawn="1"/>
        </p:nvSpPr>
        <p:spPr bwMode="auto">
          <a:xfrm rot="5400000">
            <a:off x="7554413" y="-6114412"/>
            <a:ext cx="27733037" cy="4140186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254" tIns="64626" rIns="129254" bIns="6462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903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5654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BA94A6-8685-4A77-8A60-4070DD40D3D3}"/>
              </a:ext>
            </a:extLst>
          </p:cNvPr>
          <p:cNvSpPr txBox="1"/>
          <p:nvPr userDrawn="1"/>
        </p:nvSpPr>
        <p:spPr>
          <a:xfrm>
            <a:off x="37660848" y="28845285"/>
            <a:ext cx="5384201" cy="1015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999" b="1" dirty="0"/>
              <a:t>www.kit.edu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6A65130-D905-4EC3-A62A-C3983218320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0" y="1440000"/>
            <a:ext cx="7200000" cy="32663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7" r:id="rId3"/>
  </p:sldLayoutIdLst>
  <p:txStyles>
    <p:titleStyle>
      <a:lvl1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2pPr>
      <a:lvl3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3pPr>
      <a:lvl4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4pPr>
      <a:lvl5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5pPr>
      <a:lvl6pPr marL="646235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6pPr>
      <a:lvl7pPr marL="1292470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7pPr>
      <a:lvl8pPr marL="1938705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8pPr>
      <a:lvl9pPr marL="2584940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9pPr>
    </p:titleStyle>
    <p:bodyStyle>
      <a:lvl1pPr marL="861648" indent="-861648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rgbClr val="000000"/>
          </a:solidFill>
          <a:latin typeface="+mn-lt"/>
          <a:ea typeface="+mn-ea"/>
          <a:cs typeface="+mn-cs"/>
        </a:defRPr>
      </a:lvl1pPr>
      <a:lvl2pPr marL="2046411" indent="-931207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2pPr>
      <a:lvl3pPr marL="3177322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3pPr>
      <a:lvl4pPr marL="4308235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4pPr>
      <a:lvl5pPr marL="543914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5pPr>
      <a:lvl6pPr marL="6085381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6pPr>
      <a:lvl7pPr marL="673161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7pPr>
      <a:lvl8pPr marL="7377852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8pPr>
      <a:lvl9pPr marL="802408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1pPr>
      <a:lvl2pPr marL="646235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2pPr>
      <a:lvl3pPr marL="129247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3pPr>
      <a:lvl4pPr marL="1938705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4pPr>
      <a:lvl5pPr marL="258494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5pPr>
      <a:lvl6pPr marL="3231176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6pPr>
      <a:lvl7pPr marL="387741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7pPr>
      <a:lvl8pPr marL="4523648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8pPr>
      <a:lvl9pPr marL="5169883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440758" y="11552874"/>
            <a:ext cx="40241997" cy="16154660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5654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19989007">
            <a:off x="3562363" y="14197231"/>
            <a:ext cx="33833536" cy="316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7998" b="1" dirty="0">
                <a:solidFill>
                  <a:srgbClr val="FF0000"/>
                </a:solidFill>
              </a:rPr>
              <a:t>Frei gestaltbarer Raum</a:t>
            </a:r>
          </a:p>
          <a:p>
            <a:pPr algn="ctr">
              <a:spcBef>
                <a:spcPct val="50000"/>
              </a:spcBef>
            </a:pPr>
            <a:r>
              <a:rPr lang="de-DE" altLang="de-DE" sz="7998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7954821" y="2803865"/>
            <a:ext cx="19576535" cy="1630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>
                <a:solidFill>
                  <a:srgbClr val="4D4D4D"/>
                </a:solidFill>
              </a:rPr>
              <a:t>Institute: Arial 50 </a:t>
            </a:r>
            <a:r>
              <a:rPr lang="de-DE" sz="4999" dirty="0" err="1">
                <a:solidFill>
                  <a:srgbClr val="4D4D4D"/>
                </a:solidFill>
              </a:rPr>
              <a:t>pt</a:t>
            </a:r>
            <a:r>
              <a:rPr lang="de-DE" sz="4999" dirty="0">
                <a:solidFill>
                  <a:srgbClr val="4D4D4D"/>
                </a:solidFill>
              </a:rPr>
              <a:t> </a:t>
            </a:r>
            <a:r>
              <a:rPr lang="de-DE" sz="4999" dirty="0" err="1">
                <a:solidFill>
                  <a:srgbClr val="4D4D4D"/>
                </a:solidFill>
              </a:rPr>
              <a:t>regular</a:t>
            </a:r>
            <a:endParaRPr lang="de-DE" sz="4999" dirty="0">
              <a:solidFill>
                <a:srgbClr val="4D4D4D"/>
              </a:solidFill>
            </a:endParaRPr>
          </a:p>
          <a:p>
            <a:r>
              <a:rPr lang="de-DE" sz="4999" dirty="0">
                <a:solidFill>
                  <a:srgbClr val="4D4D4D"/>
                </a:solidFill>
              </a:rPr>
              <a:t>Institute/Division: 70% </a:t>
            </a:r>
            <a:r>
              <a:rPr lang="de-DE" sz="4999" dirty="0" err="1">
                <a:solidFill>
                  <a:srgbClr val="4D4D4D"/>
                </a:solidFill>
              </a:rPr>
              <a:t>black</a:t>
            </a:r>
            <a:endParaRPr lang="de-DE" sz="4999" dirty="0">
              <a:solidFill>
                <a:srgbClr val="4D4D4D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440760" y="5857717"/>
            <a:ext cx="36692675" cy="2554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998" b="1" dirty="0"/>
              <a:t>Headline – </a:t>
            </a:r>
            <a:r>
              <a:rPr lang="de-DE" sz="7998" b="1" dirty="0" err="1"/>
              <a:t>Theme</a:t>
            </a:r>
            <a:r>
              <a:rPr lang="de-DE" sz="7998" b="1" dirty="0"/>
              <a:t>, Arial </a:t>
            </a:r>
            <a:r>
              <a:rPr lang="de-DE" sz="7998" b="1" dirty="0" err="1"/>
              <a:t>bold</a:t>
            </a:r>
            <a:r>
              <a:rPr lang="de-DE" sz="7998" b="1" dirty="0"/>
              <a:t>, 80 </a:t>
            </a:r>
            <a:r>
              <a:rPr lang="de-DE" sz="7998" b="1" dirty="0" err="1"/>
              <a:t>pt</a:t>
            </a:r>
            <a:endParaRPr lang="de-DE" sz="7998" b="1" dirty="0"/>
          </a:p>
          <a:p>
            <a:r>
              <a:rPr lang="de-DE" sz="7998" b="1" dirty="0"/>
              <a:t>Black </a:t>
            </a:r>
            <a:r>
              <a:rPr lang="de-DE" sz="7998" b="1" dirty="0" err="1"/>
              <a:t>or</a:t>
            </a:r>
            <a:r>
              <a:rPr lang="de-DE" sz="7998" b="1" dirty="0"/>
              <a:t> KIT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1485483" y="25172609"/>
            <a:ext cx="40197272" cy="2519604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254" tIns="64626" rIns="129254" bIns="64626" numCol="1" rtlCol="0" anchor="t" anchorCtr="0" compatLnSpc="1">
            <a:prstTxWarp prst="textNoShape">
              <a:avLst/>
            </a:prstTxWarp>
          </a:bodyPr>
          <a:lstStyle/>
          <a:p>
            <a:pPr defTabSz="5903630"/>
            <a:endParaRPr lang="de-DE" sz="5654"/>
          </a:p>
        </p:txBody>
      </p:sp>
      <p:sp>
        <p:nvSpPr>
          <p:cNvPr id="8" name="Textfeld 7"/>
          <p:cNvSpPr txBox="1"/>
          <p:nvPr/>
        </p:nvSpPr>
        <p:spPr>
          <a:xfrm>
            <a:off x="1440760" y="8912598"/>
            <a:ext cx="37823641" cy="861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/>
              <a:t>Subheadline: Arial, Regular, 50 </a:t>
            </a:r>
            <a:r>
              <a:rPr lang="de-DE" sz="4999" dirty="0" err="1"/>
              <a:t>pt</a:t>
            </a:r>
            <a:r>
              <a:rPr lang="de-DE" sz="4999" dirty="0"/>
              <a:t>, Black </a:t>
            </a:r>
            <a:r>
              <a:rPr lang="de-DE" sz="4999" dirty="0" err="1"/>
              <a:t>or</a:t>
            </a:r>
            <a:r>
              <a:rPr lang="de-DE" sz="4999" dirty="0"/>
              <a:t> Grey (70% Black)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440760" y="10072228"/>
            <a:ext cx="37823641" cy="861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 err="1"/>
              <a:t>Author</a:t>
            </a:r>
            <a:r>
              <a:rPr lang="de-DE" sz="4999" dirty="0"/>
              <a:t>: Arial, Regular, 50 </a:t>
            </a:r>
            <a:r>
              <a:rPr lang="de-DE" sz="4999" dirty="0" err="1"/>
              <a:t>pt</a:t>
            </a:r>
            <a:r>
              <a:rPr lang="de-DE" sz="4999" dirty="0"/>
              <a:t>, Black </a:t>
            </a:r>
            <a:r>
              <a:rPr lang="de-DE" sz="4999" dirty="0" err="1"/>
              <a:t>or</a:t>
            </a:r>
            <a:r>
              <a:rPr lang="de-DE" sz="4999" dirty="0"/>
              <a:t> Grey (70% Black)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199319" y="25556874"/>
            <a:ext cx="40603459" cy="1832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654" dirty="0"/>
              <a:t> </a:t>
            </a:r>
            <a:r>
              <a:rPr lang="de-DE" sz="5654" b="1" dirty="0"/>
              <a:t>Kontakt, Logo, etc</a:t>
            </a:r>
            <a:r>
              <a:rPr lang="de-DE" sz="5654" dirty="0"/>
              <a:t>. </a:t>
            </a:r>
          </a:p>
          <a:p>
            <a:r>
              <a:rPr lang="de-DE" sz="5654" dirty="0">
                <a:solidFill>
                  <a:srgbClr val="FF0000"/>
                </a:solidFill>
              </a:rPr>
              <a:t>Höhe zwischen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8508424" y="26079019"/>
            <a:ext cx="33833536" cy="78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4522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d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KIT_W-Poster_A0_hoch_de</Template>
  <TotalTime>0</TotalTime>
  <Words>91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KIT_W-Poster_A0_hoch_de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Schoemperlen, Anke (PKM)</dc:creator>
  <cp:lastModifiedBy>Schömperlen, Anke (STS)</cp:lastModifiedBy>
  <cp:revision>24</cp:revision>
  <dcterms:created xsi:type="dcterms:W3CDTF">2015-11-19T13:28:35Z</dcterms:created>
  <dcterms:modified xsi:type="dcterms:W3CDTF">2025-08-13T10:33:59Z</dcterms:modified>
</cp:coreProperties>
</file>