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30279975" cy="42808525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3">
          <p15:clr>
            <a:srgbClr val="A4A3A4"/>
          </p15:clr>
        </p15:guide>
        <p15:guide id="2" pos="993">
          <p15:clr>
            <a:srgbClr val="A4A3A4"/>
          </p15:clr>
        </p15:guide>
        <p15:guide id="3" pos="18081">
          <p15:clr>
            <a:srgbClr val="A4A3A4"/>
          </p15:clr>
        </p15:guide>
        <p15:guide id="4" pos="96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7E7"/>
    <a:srgbClr val="4D4D4D"/>
    <a:srgbClr val="777777"/>
    <a:srgbClr val="5F5F5F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8" autoAdjust="0"/>
  </p:normalViewPr>
  <p:slideViewPr>
    <p:cSldViewPr snapToGrid="0">
      <p:cViewPr>
        <p:scale>
          <a:sx n="20" d="100"/>
          <a:sy n="20" d="100"/>
        </p:scale>
        <p:origin x="3288" y="-258"/>
      </p:cViewPr>
      <p:guideLst>
        <p:guide orient="horz" pos="2443"/>
        <p:guide pos="993"/>
        <p:guide pos="18081"/>
        <p:guide pos="9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2338" y="768350"/>
            <a:ext cx="27146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E3A2D3A-F7AE-49A0-BB73-09EAEA11F6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897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8233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1853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66238" y="8445500"/>
            <a:ext cx="6408737" cy="1332071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44763" y="8432800"/>
            <a:ext cx="19078575" cy="1332071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7958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3950" y="7624330"/>
            <a:ext cx="25563512" cy="288059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111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42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393950" y="11969750"/>
            <a:ext cx="12742863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89213" y="11969750"/>
            <a:ext cx="12742862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0265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6477000"/>
            <a:ext cx="27251025" cy="454342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113220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5316200"/>
            <a:ext cx="13377863" cy="22923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113220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5316200"/>
            <a:ext cx="13384212" cy="22923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852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7433830"/>
            <a:ext cx="25563512" cy="288059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452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21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4" y="5929312"/>
            <a:ext cx="9961563" cy="72532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13182600"/>
            <a:ext cx="9961563" cy="2505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5268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31275338"/>
            <a:ext cx="18167350" cy="3538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6781800"/>
            <a:ext cx="18167350" cy="243760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49138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5141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2363" y="6671830"/>
            <a:ext cx="25563512" cy="288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3950" y="11969750"/>
            <a:ext cx="25638125" cy="604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pic>
        <p:nvPicPr>
          <p:cNvPr id="1049" name="Picture 25" descr="kit-logo_standard_de_farbe-rgb_positiv_groß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4" y="1443037"/>
            <a:ext cx="7200000" cy="348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638477" y="41659324"/>
            <a:ext cx="1445895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3300" dirty="0"/>
              <a:t>KIT – Die Universität</a:t>
            </a:r>
            <a:r>
              <a:rPr lang="de-DE" altLang="de-DE" sz="3300" baseline="0" dirty="0"/>
              <a:t> </a:t>
            </a:r>
            <a:r>
              <a:rPr lang="de-DE" altLang="de-DE" sz="3300" dirty="0"/>
              <a:t>in der Helmholtz-Gemeinschaft</a:t>
            </a:r>
          </a:p>
        </p:txBody>
      </p:sp>
      <p:sp>
        <p:nvSpPr>
          <p:cNvPr id="5" name="Diagonal liegende Ecken des Rechtecks abrunden 4"/>
          <p:cNvSpPr/>
          <p:nvPr userDrawn="1"/>
        </p:nvSpPr>
        <p:spPr bwMode="auto">
          <a:xfrm rot="5400000">
            <a:off x="-4912858" y="6419596"/>
            <a:ext cx="40079979" cy="2869429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feld 5"/>
          <p:cNvSpPr txBox="1"/>
          <p:nvPr userDrawn="1"/>
        </p:nvSpPr>
        <p:spPr>
          <a:xfrm>
            <a:off x="38228451" y="40643661"/>
            <a:ext cx="5094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latin typeface="Frutiger LT Std 45 Light" pitchFamily="34" charset="0"/>
              </a:rPr>
              <a:t>www.kit.edu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725" y="40989250"/>
            <a:ext cx="5810250" cy="18192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2pPr>
      <a:lvl3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3pPr>
      <a:lvl4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4pPr>
      <a:lvl5pPr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5pPr>
      <a:lvl6pPr marL="4572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6pPr>
      <a:lvl7pPr marL="9144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7pPr>
      <a:lvl8pPr marL="13716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8pPr>
      <a:lvl9pPr marL="1828800" algn="l" defTabSz="4176713" rtl="0" eaLnBrk="1" fontAlgn="base" hangingPunct="1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9pPr>
    </p:titleStyle>
    <p:bodyStyle>
      <a:lvl1pPr marL="609600" indent="-609600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rgbClr val="000000"/>
          </a:solidFill>
          <a:latin typeface="+mn-lt"/>
          <a:ea typeface="+mn-ea"/>
          <a:cs typeface="+mn-cs"/>
        </a:defRPr>
      </a:lvl1pPr>
      <a:lvl2pPr marL="1447800" indent="-6588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2pPr>
      <a:lvl3pPr marL="22479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3pPr>
      <a:lvl4pPr marL="30480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4pPr>
      <a:lvl5pPr marL="38481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5pPr>
      <a:lvl6pPr marL="43053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6pPr>
      <a:lvl7pPr marL="47625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7pPr>
      <a:lvl8pPr marL="52197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8pPr>
      <a:lvl9pPr marL="5676900" indent="-620713" algn="l" defTabSz="4176713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6724" y="17030884"/>
            <a:ext cx="25638125" cy="72009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endParaRPr lang="de-DE" altLang="de-DE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511999" y="12915900"/>
            <a:ext cx="27216000" cy="27014488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19989007">
            <a:off x="3076735" y="17717328"/>
            <a:ext cx="2393541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8800" b="1" dirty="0">
                <a:solidFill>
                  <a:srgbClr val="FF0000"/>
                </a:solidFill>
              </a:rPr>
              <a:t>Frei gestaltbarer Raum</a:t>
            </a:r>
          </a:p>
          <a:p>
            <a:pPr algn="ctr">
              <a:spcBef>
                <a:spcPct val="50000"/>
              </a:spcBef>
            </a:pPr>
            <a:r>
              <a:rPr lang="de-DE" altLang="de-DE" sz="8800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354300" y="3113942"/>
            <a:ext cx="138493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>
                <a:solidFill>
                  <a:srgbClr val="4D4D4D"/>
                </a:solidFill>
              </a:rPr>
              <a:t>Institutsname/Abteilung: Arial 50 </a:t>
            </a:r>
            <a:r>
              <a:rPr lang="de-DE" sz="5000" dirty="0" err="1">
                <a:solidFill>
                  <a:srgbClr val="4D4D4D"/>
                </a:solidFill>
              </a:rPr>
              <a:t>pt</a:t>
            </a:r>
            <a:r>
              <a:rPr lang="de-DE" sz="5000" dirty="0">
                <a:solidFill>
                  <a:srgbClr val="4D4D4D"/>
                </a:solidFill>
              </a:rPr>
              <a:t> fett</a:t>
            </a:r>
          </a:p>
          <a:p>
            <a:r>
              <a:rPr lang="de-DE" sz="5000" dirty="0">
                <a:solidFill>
                  <a:srgbClr val="4D4D4D"/>
                </a:solidFill>
              </a:rPr>
              <a:t>Institutszusatz/Abteilungszusatz, 70% schwarz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11999" y="6926376"/>
            <a:ext cx="25958101" cy="2554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/>
              <a:t>Überschrift – Thema, Arial fett, 80 </a:t>
            </a:r>
            <a:r>
              <a:rPr lang="de-DE" sz="8000" b="1" dirty="0" err="1"/>
              <a:t>pt</a:t>
            </a:r>
            <a:endParaRPr lang="de-DE" sz="8000" b="1" dirty="0"/>
          </a:p>
          <a:p>
            <a:r>
              <a:rPr lang="de-DE" sz="8000" b="1" dirty="0"/>
              <a:t>Schwarz oder KIT-Grün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1511999" y="37952283"/>
            <a:ext cx="27216000" cy="2438972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511999" y="9728572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Unterüberschrift: Arial, Regular, 50 </a:t>
            </a:r>
            <a:r>
              <a:rPr lang="de-DE" sz="5000" dirty="0" err="1"/>
              <a:t>pt</a:t>
            </a:r>
            <a:r>
              <a:rPr lang="de-DE" sz="5000" dirty="0"/>
              <a:t>, Schwarz oder Grau (70% Schwarz)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511999" y="10666546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Autor: Arial, Regular, 50 </a:t>
            </a:r>
            <a:r>
              <a:rPr lang="de-DE" sz="5000" dirty="0" err="1"/>
              <a:t>pt</a:t>
            </a:r>
            <a:r>
              <a:rPr lang="de-DE" sz="5000" dirty="0"/>
              <a:t>, Schwarz oder Grau (70% Schwarz)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017987" y="38730564"/>
            <a:ext cx="287247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r>
              <a:rPr lang="de-DE" b="1" dirty="0"/>
              <a:t>Kontakt, Logo, etc</a:t>
            </a:r>
            <a:r>
              <a:rPr lang="de-DE" dirty="0"/>
              <a:t>. </a:t>
            </a:r>
          </a:p>
          <a:p>
            <a:r>
              <a:rPr lang="de-DE" dirty="0">
                <a:solidFill>
                  <a:srgbClr val="FF0000"/>
                </a:solidFill>
              </a:rPr>
              <a:t>Höhe zwischen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92585" y="38728882"/>
            <a:ext cx="239354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200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d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KIT_W-Poster_A0_hoch_de</Template>
  <TotalTime>0</TotalTime>
  <Words>93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Frutiger LT Std 45 Light</vt:lpstr>
      <vt:lpstr>KIT_W-Poster_A0_hoch_de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Schoemperlen, Anke (PKM)</dc:creator>
  <cp:lastModifiedBy>Schömperlen, Anke (STS)</cp:lastModifiedBy>
  <cp:revision>15</cp:revision>
  <dcterms:created xsi:type="dcterms:W3CDTF">2015-11-19T13:28:35Z</dcterms:created>
  <dcterms:modified xsi:type="dcterms:W3CDTF">2025-08-13T10:32:37Z</dcterms:modified>
</cp:coreProperties>
</file>