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30279975" cy="42808525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3">
          <p15:clr>
            <a:srgbClr val="A4A3A4"/>
          </p15:clr>
        </p15:guide>
        <p15:guide id="2" pos="993">
          <p15:clr>
            <a:srgbClr val="A4A3A4"/>
          </p15:clr>
        </p15:guide>
        <p15:guide id="3" pos="18081">
          <p15:clr>
            <a:srgbClr val="A4A3A4"/>
          </p15:clr>
        </p15:guide>
        <p15:guide id="4" pos="96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D7E7"/>
    <a:srgbClr val="72727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90" autoAdjust="0"/>
    <p:restoredTop sz="94618" autoAdjust="0"/>
  </p:normalViewPr>
  <p:slideViewPr>
    <p:cSldViewPr snapToGrid="0">
      <p:cViewPr varScale="1">
        <p:scale>
          <a:sx n="18" d="100"/>
          <a:sy n="18" d="100"/>
        </p:scale>
        <p:origin x="3438" y="162"/>
      </p:cViewPr>
      <p:guideLst>
        <p:guide orient="horz" pos="2443"/>
        <p:guide pos="993"/>
        <p:guide pos="18081"/>
        <p:guide pos="96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3216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92338" y="768350"/>
            <a:ext cx="27146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4A6CD4C1-6D6D-4CFB-9DC5-1D8FF776892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982086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1713" y="13298488"/>
            <a:ext cx="25736550" cy="917575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1838" y="24258588"/>
            <a:ext cx="21196300" cy="109394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461893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42751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21623338" y="8356600"/>
            <a:ext cx="6408737" cy="1332071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44763" y="8356600"/>
            <a:ext cx="19078575" cy="13320713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39739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87066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2363" y="27508200"/>
            <a:ext cx="25738137" cy="85026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2363" y="18143538"/>
            <a:ext cx="25738137" cy="93646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3623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393950" y="11969750"/>
            <a:ext cx="12742863" cy="6049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289213" y="11969750"/>
            <a:ext cx="12742862" cy="6049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059310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475" y="7741920"/>
            <a:ext cx="27251025" cy="426085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4475" y="12508230"/>
            <a:ext cx="13377863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4475" y="17007840"/>
            <a:ext cx="13377863" cy="212318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81288" y="12508230"/>
            <a:ext cx="13384212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81288" y="17007840"/>
            <a:ext cx="13384212" cy="212318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580074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700392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2848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474" y="5606415"/>
            <a:ext cx="9961563" cy="725328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7988" y="1704975"/>
            <a:ext cx="16927512" cy="365347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4475" y="13533120"/>
            <a:ext cx="9961563" cy="247065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802811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663" y="29965650"/>
            <a:ext cx="18167350" cy="35385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5663" y="8534400"/>
            <a:ext cx="18167350" cy="209756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5663" y="33504188"/>
            <a:ext cx="18167350" cy="502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70325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4394" y="7882269"/>
            <a:ext cx="25563512" cy="2164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endParaRPr lang="de-DE" altLang="de-DE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93950" y="12928629"/>
            <a:ext cx="25638125" cy="6456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Aufzählungspunkt 1</a:t>
            </a:r>
          </a:p>
          <a:p>
            <a:pPr lvl="1"/>
            <a:r>
              <a:rPr lang="de-DE" altLang="de-DE"/>
              <a:t>Aufzählungspunkt 2</a:t>
            </a:r>
          </a:p>
          <a:p>
            <a:pPr lvl="2"/>
            <a:r>
              <a:rPr lang="de-DE" altLang="de-DE"/>
              <a:t>Aufzählungspunkt 3</a:t>
            </a:r>
          </a:p>
          <a:p>
            <a:pPr lvl="3"/>
            <a:r>
              <a:rPr lang="de-DE" altLang="de-DE"/>
              <a:t>Aufzählungspunkt 4</a:t>
            </a:r>
          </a:p>
          <a:p>
            <a:pPr lvl="4"/>
            <a:r>
              <a:rPr lang="de-DE" altLang="de-DE"/>
              <a:t>Aufzählungspunkt 5</a:t>
            </a:r>
          </a:p>
          <a:p>
            <a:pPr lvl="4"/>
            <a:r>
              <a:rPr lang="de-DE" altLang="de-DE"/>
              <a:t>Aufzählungspunkt 6</a:t>
            </a:r>
          </a:p>
          <a:p>
            <a:pPr lvl="0"/>
            <a:r>
              <a:rPr lang="de-DE" altLang="de-DE"/>
              <a:t>Aufzählungspunkt 7</a:t>
            </a:r>
          </a:p>
          <a:p>
            <a:pPr lvl="0"/>
            <a:r>
              <a:rPr lang="de-DE" altLang="de-DE"/>
              <a:t>Aufzählungspunkt 8</a:t>
            </a:r>
          </a:p>
          <a:p>
            <a:pPr lvl="0"/>
            <a:endParaRPr lang="de-DE" altLang="de-DE"/>
          </a:p>
        </p:txBody>
      </p:sp>
      <p:pic>
        <p:nvPicPr>
          <p:cNvPr id="1052" name="Picture 28" descr="kit-logo_standard_en_farbe-rgb_positiv_groß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650" y="1438275"/>
            <a:ext cx="7200000" cy="356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6" name="Text Box 32"/>
          <p:cNvSpPr txBox="1">
            <a:spLocks noChangeArrowheads="1"/>
          </p:cNvSpPr>
          <p:nvPr/>
        </p:nvSpPr>
        <p:spPr bwMode="auto">
          <a:xfrm>
            <a:off x="637200" y="41656836"/>
            <a:ext cx="14458950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</a:defRPr>
            </a:lvl1pPr>
            <a:lvl2pPr defTabSz="4176713">
              <a:defRPr>
                <a:solidFill>
                  <a:schemeClr val="tx1"/>
                </a:solidFill>
                <a:latin typeface="Arial" charset="0"/>
              </a:defRPr>
            </a:lvl2pPr>
            <a:lvl3pPr defTabSz="4176713">
              <a:defRPr>
                <a:solidFill>
                  <a:schemeClr val="tx1"/>
                </a:solidFill>
                <a:latin typeface="Arial" charset="0"/>
              </a:defRPr>
            </a:lvl3pPr>
            <a:lvl4pPr defTabSz="4176713">
              <a:defRPr>
                <a:solidFill>
                  <a:schemeClr val="tx1"/>
                </a:solidFill>
                <a:latin typeface="Arial" charset="0"/>
              </a:defRPr>
            </a:lvl4pPr>
            <a:lvl5pPr defTabSz="4176713">
              <a:defRPr>
                <a:solidFill>
                  <a:schemeClr val="tx1"/>
                </a:solidFill>
                <a:latin typeface="Arial" charset="0"/>
              </a:defRPr>
            </a:lvl5pPr>
            <a:lvl6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3300" dirty="0"/>
              <a:t>KIT – The University in </a:t>
            </a:r>
            <a:r>
              <a:rPr lang="de-DE" altLang="de-DE" sz="3300" dirty="0" err="1"/>
              <a:t>the</a:t>
            </a:r>
            <a:r>
              <a:rPr lang="de-DE" altLang="de-DE" sz="3300" dirty="0"/>
              <a:t> Helmholtz </a:t>
            </a:r>
            <a:r>
              <a:rPr lang="de-DE" altLang="de-DE" sz="3300" dirty="0" err="1"/>
              <a:t>Association</a:t>
            </a:r>
            <a:endParaRPr lang="de-DE" altLang="de-DE" sz="3300" dirty="0"/>
          </a:p>
        </p:txBody>
      </p:sp>
      <p:sp>
        <p:nvSpPr>
          <p:cNvPr id="7" name="Diagonal liegende Ecken des Rechtecks abrunden 6"/>
          <p:cNvSpPr/>
          <p:nvPr userDrawn="1"/>
        </p:nvSpPr>
        <p:spPr bwMode="auto">
          <a:xfrm rot="5400000">
            <a:off x="-4912858" y="6419596"/>
            <a:ext cx="40079979" cy="28694294"/>
          </a:xfrm>
          <a:prstGeom prst="round2DiagRect">
            <a:avLst>
              <a:gd name="adj1" fmla="val 2453"/>
              <a:gd name="adj2" fmla="val 0"/>
            </a:avLst>
          </a:prstGeom>
          <a:noFill/>
          <a:ln w="6350" cap="flat" cmpd="sng" algn="ctr">
            <a:solidFill>
              <a:schemeClr val="tx1"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76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4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9725" y="40989250"/>
            <a:ext cx="5810250" cy="18192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2pPr>
      <a:lvl3pPr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3pPr>
      <a:lvl4pPr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4pPr>
      <a:lvl5pPr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5pPr>
      <a:lvl6pPr marL="457200"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6pPr>
      <a:lvl7pPr marL="914400"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7pPr>
      <a:lvl8pPr marL="1371600"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8pPr>
      <a:lvl9pPr marL="1828800"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9pPr>
    </p:titleStyle>
    <p:bodyStyle>
      <a:lvl1pPr marL="609600" indent="-609600" algn="l" defTabSz="4176713" rtl="0" fontAlgn="base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rgbClr val="000000"/>
          </a:solidFill>
          <a:latin typeface="+mn-lt"/>
          <a:ea typeface="+mn-ea"/>
          <a:cs typeface="+mn-cs"/>
        </a:defRPr>
      </a:lvl1pPr>
      <a:lvl2pPr marL="1447800" indent="-658813" algn="l" defTabSz="4176713" rtl="0" fontAlgn="base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chemeClr val="tx1"/>
          </a:solidFill>
          <a:latin typeface="+mn-lt"/>
        </a:defRPr>
      </a:lvl2pPr>
      <a:lvl3pPr marL="2247900" indent="-620713" algn="l" defTabSz="4176713" rtl="0" fontAlgn="base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chemeClr val="tx1"/>
          </a:solidFill>
          <a:latin typeface="+mn-lt"/>
        </a:defRPr>
      </a:lvl3pPr>
      <a:lvl4pPr marL="3048000" indent="-620713" algn="l" defTabSz="4176713" rtl="0" fontAlgn="base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chemeClr val="tx1"/>
          </a:solidFill>
          <a:latin typeface="+mn-lt"/>
        </a:defRPr>
      </a:lvl4pPr>
      <a:lvl5pPr marL="3848100" indent="-620713" algn="l" defTabSz="4176713" rtl="0" fontAlgn="base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chemeClr val="tx1"/>
          </a:solidFill>
          <a:latin typeface="+mn-lt"/>
        </a:defRPr>
      </a:lvl5pPr>
      <a:lvl6pPr marL="4305300" indent="-620713" algn="l" defTabSz="4176713" rtl="0" fontAlgn="base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chemeClr val="tx1"/>
          </a:solidFill>
          <a:latin typeface="+mn-lt"/>
        </a:defRPr>
      </a:lvl6pPr>
      <a:lvl7pPr marL="4762500" indent="-620713" algn="l" defTabSz="4176713" rtl="0" fontAlgn="base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chemeClr val="tx1"/>
          </a:solidFill>
          <a:latin typeface="+mn-lt"/>
        </a:defRPr>
      </a:lvl7pPr>
      <a:lvl8pPr marL="5219700" indent="-620713" algn="l" defTabSz="4176713" rtl="0" fontAlgn="base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chemeClr val="tx1"/>
          </a:solidFill>
          <a:latin typeface="+mn-lt"/>
        </a:defRPr>
      </a:lvl8pPr>
      <a:lvl9pPr marL="5676900" indent="-620713" algn="l" defTabSz="4176713" rtl="0" fontAlgn="base">
        <a:spcBef>
          <a:spcPct val="20000"/>
        </a:spcBef>
        <a:spcAft>
          <a:spcPct val="0"/>
        </a:spcAft>
        <a:buBlip>
          <a:blip r:embed="rId15"/>
        </a:buBlip>
        <a:defRPr sz="4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1555750" y="14020799"/>
            <a:ext cx="27049413" cy="25909589"/>
          </a:xfrm>
          <a:prstGeom prst="rect">
            <a:avLst/>
          </a:prstGeom>
          <a:solidFill>
            <a:srgbClr val="FF00FF">
              <a:alpha val="1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 rot="20038928">
            <a:off x="3076575" y="21147088"/>
            <a:ext cx="23936325" cy="198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</a:defRPr>
            </a:lvl1pPr>
            <a:lvl2pPr defTabSz="4176713">
              <a:defRPr>
                <a:solidFill>
                  <a:schemeClr val="tx1"/>
                </a:solidFill>
                <a:latin typeface="Arial" charset="0"/>
              </a:defRPr>
            </a:lvl2pPr>
            <a:lvl3pPr defTabSz="4176713">
              <a:defRPr>
                <a:solidFill>
                  <a:schemeClr val="tx1"/>
                </a:solidFill>
                <a:latin typeface="Arial" charset="0"/>
              </a:defRPr>
            </a:lvl3pPr>
            <a:lvl4pPr defTabSz="4176713">
              <a:defRPr>
                <a:solidFill>
                  <a:schemeClr val="tx1"/>
                </a:solidFill>
                <a:latin typeface="Arial" charset="0"/>
              </a:defRPr>
            </a:lvl4pPr>
            <a:lvl5pPr defTabSz="4176713">
              <a:defRPr>
                <a:solidFill>
                  <a:schemeClr val="tx1"/>
                </a:solidFill>
                <a:latin typeface="Arial" charset="0"/>
              </a:defRPr>
            </a:lvl5pPr>
            <a:lvl6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de-DE" altLang="de-DE" sz="7200" b="1" dirty="0" err="1">
                <a:solidFill>
                  <a:srgbClr val="FF0000"/>
                </a:solidFill>
              </a:rPr>
              <a:t>Freely</a:t>
            </a:r>
            <a:r>
              <a:rPr lang="de-DE" altLang="de-DE" sz="7200" b="1" dirty="0">
                <a:solidFill>
                  <a:srgbClr val="FF0000"/>
                </a:solidFill>
              </a:rPr>
              <a:t> </a:t>
            </a:r>
            <a:r>
              <a:rPr lang="de-DE" altLang="de-DE" sz="7200" b="1" dirty="0" err="1">
                <a:solidFill>
                  <a:srgbClr val="FF0000"/>
                </a:solidFill>
              </a:rPr>
              <a:t>designable</a:t>
            </a:r>
            <a:r>
              <a:rPr lang="de-DE" altLang="de-DE" sz="7200" b="1" dirty="0">
                <a:solidFill>
                  <a:srgbClr val="FF0000"/>
                </a:solidFill>
              </a:rPr>
              <a:t> </a:t>
            </a:r>
            <a:r>
              <a:rPr lang="de-DE" altLang="de-DE" sz="7200" b="1" dirty="0" err="1">
                <a:solidFill>
                  <a:srgbClr val="FF0000"/>
                </a:solidFill>
              </a:rPr>
              <a:t>space</a:t>
            </a:r>
            <a:endParaRPr lang="de-DE" altLang="de-DE" sz="7200" b="1" dirty="0">
              <a:solidFill>
                <a:srgbClr val="FF0000"/>
              </a:solidFill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de-DE" altLang="de-DE" dirty="0">
                <a:solidFill>
                  <a:srgbClr val="FF0000"/>
                </a:solidFill>
              </a:rPr>
              <a:t>(</a:t>
            </a:r>
            <a:r>
              <a:rPr lang="de-DE" altLang="de-DE" dirty="0" err="1">
                <a:solidFill>
                  <a:srgbClr val="FF0000"/>
                </a:solidFill>
              </a:rPr>
              <a:t>for</a:t>
            </a:r>
            <a:r>
              <a:rPr lang="de-DE" altLang="de-DE" dirty="0">
                <a:solidFill>
                  <a:srgbClr val="FF0000"/>
                </a:solidFill>
              </a:rPr>
              <a:t> </a:t>
            </a:r>
            <a:r>
              <a:rPr lang="de-DE" altLang="de-DE" dirty="0" err="1">
                <a:solidFill>
                  <a:srgbClr val="FF0000"/>
                </a:solidFill>
              </a:rPr>
              <a:t>editing</a:t>
            </a:r>
            <a:r>
              <a:rPr lang="de-DE" altLang="de-DE" dirty="0">
                <a:solidFill>
                  <a:srgbClr val="FF0000"/>
                </a:solidFill>
              </a:rPr>
              <a:t>, </a:t>
            </a:r>
            <a:r>
              <a:rPr lang="de-DE" altLang="de-DE" dirty="0" err="1">
                <a:solidFill>
                  <a:srgbClr val="FF0000"/>
                </a:solidFill>
              </a:rPr>
              <a:t>delete</a:t>
            </a:r>
            <a:r>
              <a:rPr lang="de-DE" altLang="de-DE" dirty="0">
                <a:solidFill>
                  <a:srgbClr val="FF0000"/>
                </a:solidFill>
              </a:rPr>
              <a:t> </a:t>
            </a:r>
            <a:r>
              <a:rPr lang="de-DE" altLang="de-DE" dirty="0" err="1">
                <a:solidFill>
                  <a:srgbClr val="FF0000"/>
                </a:solidFill>
              </a:rPr>
              <a:t>place</a:t>
            </a:r>
            <a:r>
              <a:rPr lang="de-DE" altLang="de-DE" dirty="0">
                <a:solidFill>
                  <a:srgbClr val="FF0000"/>
                </a:solidFill>
              </a:rPr>
              <a:t> holder!)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25674" y="15417914"/>
            <a:ext cx="25638125" cy="7200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altLang="de-DE" dirty="0"/>
              <a:t>Add </a:t>
            </a:r>
            <a:r>
              <a:rPr lang="de-DE" altLang="de-DE" dirty="0" err="1"/>
              <a:t>text</a:t>
            </a:r>
            <a:r>
              <a:rPr lang="de-DE" altLang="de-DE" dirty="0"/>
              <a:t> </a:t>
            </a:r>
            <a:r>
              <a:rPr lang="de-DE" altLang="de-DE" dirty="0" err="1"/>
              <a:t>by</a:t>
            </a:r>
            <a:r>
              <a:rPr lang="de-DE" altLang="de-DE" dirty="0"/>
              <a:t> </a:t>
            </a:r>
            <a:r>
              <a:rPr lang="de-DE" altLang="de-DE" dirty="0" err="1"/>
              <a:t>clicking</a:t>
            </a:r>
            <a:endParaRPr lang="de-DE" altLang="de-DE" dirty="0"/>
          </a:p>
          <a:p>
            <a:pPr>
              <a:buFontTx/>
              <a:buNone/>
            </a:pPr>
            <a:endParaRPr lang="de-DE" alt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19311609" y="2998878"/>
            <a:ext cx="138493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000" dirty="0">
                <a:solidFill>
                  <a:srgbClr val="4D4D4D"/>
                </a:solidFill>
              </a:rPr>
              <a:t>Institute: Arial 50 </a:t>
            </a:r>
            <a:r>
              <a:rPr lang="de-DE" sz="5000" dirty="0" err="1">
                <a:solidFill>
                  <a:srgbClr val="4D4D4D"/>
                </a:solidFill>
              </a:rPr>
              <a:t>pt</a:t>
            </a:r>
            <a:r>
              <a:rPr lang="de-DE" sz="5000" dirty="0">
                <a:solidFill>
                  <a:srgbClr val="4D4D4D"/>
                </a:solidFill>
              </a:rPr>
              <a:t> </a:t>
            </a:r>
            <a:r>
              <a:rPr lang="de-DE" sz="5000" dirty="0" err="1">
                <a:solidFill>
                  <a:srgbClr val="4D4D4D"/>
                </a:solidFill>
              </a:rPr>
              <a:t>bold</a:t>
            </a:r>
            <a:endParaRPr lang="de-DE" sz="5000" dirty="0">
              <a:solidFill>
                <a:srgbClr val="4D4D4D"/>
              </a:solidFill>
            </a:endParaRPr>
          </a:p>
          <a:p>
            <a:r>
              <a:rPr lang="de-DE" sz="5000" dirty="0">
                <a:solidFill>
                  <a:srgbClr val="4D4D4D"/>
                </a:solidFill>
              </a:rPr>
              <a:t>Institute/Division, 70% </a:t>
            </a:r>
            <a:r>
              <a:rPr lang="de-DE" sz="5000" dirty="0" err="1">
                <a:solidFill>
                  <a:srgbClr val="4D4D4D"/>
                </a:solidFill>
              </a:rPr>
              <a:t>black</a:t>
            </a:r>
            <a:endParaRPr lang="de-DE" sz="5000" dirty="0">
              <a:solidFill>
                <a:srgbClr val="4D4D4D"/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416748" y="6816124"/>
            <a:ext cx="2595810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0" b="1" dirty="0"/>
              <a:t>Headline – </a:t>
            </a:r>
            <a:r>
              <a:rPr lang="de-DE" sz="8000" b="1" dirty="0" err="1"/>
              <a:t>Theme</a:t>
            </a:r>
            <a:r>
              <a:rPr lang="de-DE" sz="8000" b="1" dirty="0"/>
              <a:t>, Arial </a:t>
            </a:r>
            <a:r>
              <a:rPr lang="de-DE" sz="8000" b="1" dirty="0" err="1"/>
              <a:t>bold</a:t>
            </a:r>
            <a:r>
              <a:rPr lang="de-DE" sz="8000" b="1" dirty="0"/>
              <a:t>, 80 </a:t>
            </a:r>
            <a:r>
              <a:rPr lang="de-DE" sz="8000" b="1" dirty="0" err="1"/>
              <a:t>pt</a:t>
            </a:r>
            <a:endParaRPr lang="de-DE" sz="8000" b="1" dirty="0"/>
          </a:p>
          <a:p>
            <a:r>
              <a:rPr lang="de-DE" sz="8000" b="1" dirty="0"/>
              <a:t>Black </a:t>
            </a:r>
            <a:r>
              <a:rPr lang="de-DE" sz="8000" b="1" dirty="0" err="1"/>
              <a:t>or</a:t>
            </a:r>
            <a:r>
              <a:rPr lang="de-DE" sz="8000" b="1" dirty="0"/>
              <a:t> KIT Green</a:t>
            </a:r>
          </a:p>
        </p:txBody>
      </p:sp>
      <p:sp>
        <p:nvSpPr>
          <p:cNvPr id="7" name="Rechteck 6"/>
          <p:cNvSpPr/>
          <p:nvPr/>
        </p:nvSpPr>
        <p:spPr bwMode="auto">
          <a:xfrm>
            <a:off x="1555750" y="37952283"/>
            <a:ext cx="27049413" cy="2377570"/>
          </a:xfrm>
          <a:prstGeom prst="rect">
            <a:avLst/>
          </a:prstGeom>
          <a:solidFill>
            <a:srgbClr val="E9D7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76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4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416748" y="9618319"/>
            <a:ext cx="267582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000" dirty="0"/>
              <a:t>Subheadline: Arial, Regular, 50 </a:t>
            </a:r>
            <a:r>
              <a:rPr lang="de-DE" sz="5000" dirty="0" err="1"/>
              <a:t>pt</a:t>
            </a:r>
            <a:r>
              <a:rPr lang="de-DE" sz="5000" dirty="0"/>
              <a:t>, Black </a:t>
            </a:r>
            <a:r>
              <a:rPr lang="de-DE" sz="5000" dirty="0" err="1"/>
              <a:t>or</a:t>
            </a:r>
            <a:r>
              <a:rPr lang="de-DE" sz="5000" dirty="0"/>
              <a:t> Grey (70% Black)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416748" y="10556293"/>
            <a:ext cx="267582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000" dirty="0" err="1"/>
              <a:t>Author</a:t>
            </a:r>
            <a:r>
              <a:rPr lang="de-DE" sz="5000" dirty="0"/>
              <a:t>: Arial, Regular, 50 </a:t>
            </a:r>
            <a:r>
              <a:rPr lang="de-DE" sz="5000" dirty="0" err="1"/>
              <a:t>pt</a:t>
            </a:r>
            <a:r>
              <a:rPr lang="de-DE" sz="5000" dirty="0"/>
              <a:t>, Black </a:t>
            </a:r>
            <a:r>
              <a:rPr lang="de-DE" sz="5000" dirty="0" err="1"/>
              <a:t>or</a:t>
            </a:r>
            <a:r>
              <a:rPr lang="de-DE" sz="5000" dirty="0"/>
              <a:t> Grey (70% Black)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2017987" y="38730564"/>
            <a:ext cx="287247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 </a:t>
            </a:r>
            <a:r>
              <a:rPr lang="de-DE" b="1" dirty="0" err="1"/>
              <a:t>Contact</a:t>
            </a:r>
            <a:r>
              <a:rPr lang="de-DE" b="1" dirty="0"/>
              <a:t>, Logo, etc</a:t>
            </a:r>
            <a:r>
              <a:rPr lang="de-DE" dirty="0"/>
              <a:t>. </a:t>
            </a:r>
          </a:p>
          <a:p>
            <a:r>
              <a:rPr lang="de-DE" dirty="0" err="1">
                <a:solidFill>
                  <a:srgbClr val="FF0000"/>
                </a:solidFill>
              </a:rPr>
              <a:t>Between</a:t>
            </a:r>
            <a:r>
              <a:rPr lang="de-DE" dirty="0">
                <a:solidFill>
                  <a:srgbClr val="FF0000"/>
                </a:solidFill>
              </a:rPr>
              <a:t> 60 – 80 mm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669749" y="39099895"/>
            <a:ext cx="239354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de-DE" altLang="de-DE" sz="3200" b="1" dirty="0">
                <a:solidFill>
                  <a:srgbClr val="FF0000"/>
                </a:solidFill>
              </a:rPr>
              <a:t>(</a:t>
            </a:r>
            <a:r>
              <a:rPr lang="de-DE" altLang="de-DE" sz="3200" b="1" dirty="0" err="1">
                <a:solidFill>
                  <a:srgbClr val="FF0000"/>
                </a:solidFill>
              </a:rPr>
              <a:t>for</a:t>
            </a:r>
            <a:r>
              <a:rPr lang="de-DE" altLang="de-DE" sz="3200" b="1" dirty="0">
                <a:solidFill>
                  <a:srgbClr val="FF0000"/>
                </a:solidFill>
              </a:rPr>
              <a:t> </a:t>
            </a:r>
            <a:r>
              <a:rPr lang="de-DE" altLang="de-DE" sz="3200" b="1" dirty="0" err="1">
                <a:solidFill>
                  <a:srgbClr val="FF0000"/>
                </a:solidFill>
              </a:rPr>
              <a:t>editing</a:t>
            </a:r>
            <a:r>
              <a:rPr lang="de-DE" altLang="de-DE" sz="3200" b="1" dirty="0">
                <a:solidFill>
                  <a:srgbClr val="FF0000"/>
                </a:solidFill>
              </a:rPr>
              <a:t>, </a:t>
            </a:r>
            <a:r>
              <a:rPr lang="de-DE" altLang="de-DE" sz="3200" b="1" dirty="0" err="1">
                <a:solidFill>
                  <a:srgbClr val="FF0000"/>
                </a:solidFill>
              </a:rPr>
              <a:t>delete</a:t>
            </a:r>
            <a:r>
              <a:rPr lang="de-DE" altLang="de-DE" sz="3200" b="1" dirty="0">
                <a:solidFill>
                  <a:srgbClr val="FF0000"/>
                </a:solidFill>
              </a:rPr>
              <a:t> </a:t>
            </a:r>
            <a:r>
              <a:rPr lang="de-DE" altLang="de-DE" sz="3200" b="1" dirty="0" err="1">
                <a:solidFill>
                  <a:srgbClr val="FF0000"/>
                </a:solidFill>
              </a:rPr>
              <a:t>place</a:t>
            </a:r>
            <a:r>
              <a:rPr lang="de-DE" altLang="de-DE" sz="3200" b="1" dirty="0">
                <a:solidFill>
                  <a:srgbClr val="FF0000"/>
                </a:solidFill>
              </a:rPr>
              <a:t> holder!)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IT_W-Poster_A0_hoch_en">
  <a:themeElements>
    <a:clrScheme name="KIT_W-Poster_A0_hoch_e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9682"/>
      </a:accent1>
      <a:accent2>
        <a:srgbClr val="4664AA"/>
      </a:accent2>
      <a:accent3>
        <a:srgbClr val="FFFFFF"/>
      </a:accent3>
      <a:accent4>
        <a:srgbClr val="000000"/>
      </a:accent4>
      <a:accent5>
        <a:srgbClr val="AAC9C1"/>
      </a:accent5>
      <a:accent6>
        <a:srgbClr val="3F5A9A"/>
      </a:accent6>
      <a:hlink>
        <a:srgbClr val="D9D9D9"/>
      </a:hlink>
      <a:folHlink>
        <a:srgbClr val="B3E0DA"/>
      </a:folHlink>
    </a:clrScheme>
    <a:fontScheme name="KIT_W-Poster_A0_hoch_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IT_W-Poster_A0_hoch_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9682"/>
        </a:accent1>
        <a:accent2>
          <a:srgbClr val="4664AA"/>
        </a:accent2>
        <a:accent3>
          <a:srgbClr val="FFFFFF"/>
        </a:accent3>
        <a:accent4>
          <a:srgbClr val="000000"/>
        </a:accent4>
        <a:accent5>
          <a:srgbClr val="AAC9C1"/>
        </a:accent5>
        <a:accent6>
          <a:srgbClr val="3F5A9A"/>
        </a:accent6>
        <a:hlink>
          <a:srgbClr val="D9D9D9"/>
        </a:hlink>
        <a:folHlink>
          <a:srgbClr val="B3E0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KIT_W-Poster_A0_hoch_en</Template>
  <TotalTime>0</TotalTime>
  <Words>95</Words>
  <Application>Microsoft Office PowerPoint</Application>
  <PresentationFormat>Benutzerdefiniert</PresentationFormat>
  <Paragraphs>12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KIT_W-Poster_A0_hoch_en</vt:lpstr>
      <vt:lpstr>PowerPoint-Präsentation</vt:lpstr>
    </vt:vector>
  </TitlesOfParts>
  <Company>KIT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– Subject, Arial 80 pt. bold   black or KIT green</dc:title>
  <dc:creator>HAII,IuK</dc:creator>
  <cp:lastModifiedBy>Schömperlen, Anke (STS)</cp:lastModifiedBy>
  <cp:revision>10</cp:revision>
  <dcterms:created xsi:type="dcterms:W3CDTF">2010-04-09T11:31:58Z</dcterms:created>
  <dcterms:modified xsi:type="dcterms:W3CDTF">2025-08-13T10:33:07Z</dcterms:modified>
</cp:coreProperties>
</file>